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49"/>
    <p:restoredTop sz="94681"/>
  </p:normalViewPr>
  <p:slideViewPr>
    <p:cSldViewPr>
      <p:cViewPr varScale="1">
        <p:scale>
          <a:sx n="161" d="100"/>
          <a:sy n="161" d="100"/>
        </p:scale>
        <p:origin x="6256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45423" y="140357"/>
            <a:ext cx="2807376" cy="14218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733800" y="18260"/>
            <a:ext cx="3124200" cy="29580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505200" y="457201"/>
            <a:ext cx="990600" cy="609600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0" y="0"/>
                </a:moveTo>
                <a:lnTo>
                  <a:pt x="990600" y="0"/>
                </a:lnTo>
                <a:lnTo>
                  <a:pt x="9906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1524000"/>
            <a:ext cx="6172200" cy="759438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R="2787650" algn="ctr">
              <a:lnSpc>
                <a:spcPct val="100000"/>
              </a:lnSpc>
              <a:spcBef>
                <a:spcPts val="300"/>
              </a:spcBef>
            </a:pPr>
            <a:r>
              <a:rPr lang="en-US" b="1" spc="-35" dirty="0">
                <a:solidFill>
                  <a:srgbClr val="2D2DB9"/>
                </a:solidFill>
                <a:latin typeface="Times New Roman"/>
                <a:cs typeface="Times New Roman"/>
              </a:rPr>
              <a:t>Friday</a:t>
            </a:r>
            <a:r>
              <a:rPr sz="1800" b="1" spc="-35" dirty="0">
                <a:solidFill>
                  <a:srgbClr val="2D2DB9"/>
                </a:solidFill>
                <a:latin typeface="Times New Roman"/>
                <a:cs typeface="Times New Roman"/>
              </a:rPr>
              <a:t>, </a:t>
            </a:r>
            <a:r>
              <a:rPr lang="en-US" sz="1800" b="1" spc="-10" dirty="0">
                <a:solidFill>
                  <a:srgbClr val="2D2DB9"/>
                </a:solidFill>
                <a:latin typeface="Times New Roman"/>
                <a:cs typeface="Times New Roman"/>
              </a:rPr>
              <a:t>March 11th</a:t>
            </a:r>
            <a:r>
              <a:rPr lang="en-US" sz="1800" b="1" dirty="0">
                <a:solidFill>
                  <a:srgbClr val="2D2DB9"/>
                </a:solidFill>
                <a:latin typeface="Times New Roman"/>
                <a:cs typeface="Times New Roman"/>
              </a:rPr>
              <a:t>,</a:t>
            </a:r>
            <a:r>
              <a:rPr lang="en-US" sz="1800" b="1" spc="25" dirty="0">
                <a:solidFill>
                  <a:srgbClr val="2D2DB9"/>
                </a:solidFill>
                <a:latin typeface="Times New Roman"/>
                <a:cs typeface="Times New Roman"/>
              </a:rPr>
              <a:t> </a:t>
            </a:r>
            <a:r>
              <a:rPr lang="en-US" b="1" spc="25" dirty="0">
                <a:solidFill>
                  <a:srgbClr val="2D2DB9"/>
                </a:solidFill>
                <a:latin typeface="Times New Roman"/>
                <a:cs typeface="Times New Roman"/>
              </a:rPr>
              <a:t>2022</a:t>
            </a:r>
            <a:endParaRPr sz="1800" dirty="0">
              <a:latin typeface="Times New Roman"/>
              <a:cs typeface="Times New Roman"/>
            </a:endParaRPr>
          </a:p>
          <a:p>
            <a:pPr marR="2730500" algn="ctr">
              <a:lnSpc>
                <a:spcPct val="100000"/>
              </a:lnSpc>
              <a:spcBef>
                <a:spcPts val="175"/>
              </a:spcBef>
            </a:pPr>
            <a:r>
              <a:rPr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1</a:t>
            </a:r>
            <a:r>
              <a:rPr lang="en-US"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0</a:t>
            </a:r>
            <a:r>
              <a:rPr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:</a:t>
            </a:r>
            <a:r>
              <a:rPr lang="en-US"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3</a:t>
            </a:r>
            <a:r>
              <a:rPr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0</a:t>
            </a:r>
            <a:r>
              <a:rPr lang="en-US"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 a</a:t>
            </a:r>
            <a:r>
              <a:rPr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m</a:t>
            </a:r>
            <a:endParaRPr lang="en-US" sz="1600" b="1" dirty="0">
              <a:solidFill>
                <a:srgbClr val="2D2DB9"/>
              </a:solidFill>
              <a:latin typeface="Times New Roman"/>
              <a:cs typeface="Times New Roman"/>
            </a:endParaRPr>
          </a:p>
          <a:p>
            <a:pPr marR="2730500" algn="ctr">
              <a:lnSpc>
                <a:spcPct val="100000"/>
              </a:lnSpc>
              <a:spcBef>
                <a:spcPts val="175"/>
              </a:spcBef>
            </a:pPr>
            <a:r>
              <a:rPr lang="en-US" sz="1600" b="1" dirty="0" err="1">
                <a:solidFill>
                  <a:srgbClr val="2D2DB9"/>
                </a:solidFill>
                <a:latin typeface="Times New Roman"/>
                <a:cs typeface="Times New Roman"/>
              </a:rPr>
              <a:t>Duboc</a:t>
            </a:r>
            <a:r>
              <a:rPr lang="en-US"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- 4-331</a:t>
            </a:r>
            <a:endParaRPr sz="1600" dirty="0">
              <a:latin typeface="Times New Roman"/>
              <a:cs typeface="Times New Roman"/>
            </a:endParaRPr>
          </a:p>
          <a:p>
            <a:pPr marR="120650" algn="ctr">
              <a:lnSpc>
                <a:spcPct val="100000"/>
              </a:lnSpc>
              <a:spcBef>
                <a:spcPts val="785"/>
              </a:spcBef>
            </a:pPr>
            <a:endParaRPr lang="en-US" sz="1400" b="1" spc="-5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0650" algn="ctr">
              <a:lnSpc>
                <a:spcPct val="100000"/>
              </a:lnSpc>
              <a:spcBef>
                <a:spcPts val="785"/>
              </a:spcBef>
            </a:pPr>
            <a:r>
              <a:rPr lang="en-US" sz="14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Chez </a:t>
            </a:r>
            <a:r>
              <a:rPr lang="en-US" sz="14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Pierre</a:t>
            </a:r>
            <a:r>
              <a:rPr lang="en-US" sz="14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 Horn-von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Hoegen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Fakultät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Universität Duisburg-Essen</a:t>
            </a:r>
          </a:p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Optically excited structural transition in atomic wires on surfaces at the</a:t>
            </a:r>
            <a:b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quantum limit: a femtosecond electron diffraction study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fast do atoms move? This seemingly simple question will be addressed in this talk. The method of choice to study the non-equilibrium structural dynamics of atoms at a single crystal surface is ultra-fast electron diffraction. In combination with a fs-laser system in a pump probe setup we obtained an ultimate temporal resolution better than 350 fs. The drosophila of atomic wires systems, i.e., the indium induced (4×1) reconstruction on Si(111), is employed for these studies. At 130 K a metal-insulator transition to the (8×2) ground state takes place. A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Peierls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-like distortion causes periodicity doubling, opening of a bandgap, and formation of a charge density wave. Upon photo excitation through an intense IR-laser pulse the (8×2) ground state is coherently driven to the (4×1) excited state as observed through the transient changes of spot intensity. The transition is described in a strongly accelerated displacive excitation scenario, which relies on transient changes in the potential energy surface. The strong coupling between substrate and adsorbate is responsible for the sub-picosecond structural response by dephasing and damping the characteristic phonons in 1/4th of their oscillation period: the 1D system switches from insulating to metallic in only 700 fs. A Debye-Waller analysis revealed, that transient heating of the In atoms from 30 K to 80 K occurs delayed at 6 ps. Thus, the phase transition is driven by electronic entropy and not thermally. [T.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Frigge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Nature 544, 207 (2017)]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328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Douglas Natelson_Announcement poster</dc:title>
  <cp:lastModifiedBy>Denise Wahkor</cp:lastModifiedBy>
  <cp:revision>9</cp:revision>
  <cp:lastPrinted>2021-11-22T16:24:36Z</cp:lastPrinted>
  <dcterms:created xsi:type="dcterms:W3CDTF">2020-04-03T13:17:33Z</dcterms:created>
  <dcterms:modified xsi:type="dcterms:W3CDTF">2022-03-07T17:49:37Z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2020-01-10T00:00:00Z</vt:filetime>
  </property>
  <property fmtid="{D5CDD505-2E9C-101B-9397-08002B2CF9AE}" pid="3" name="Creator">
    <vt:lpwstr>PowerPoint</vt:lpwstr>
  </property>
  <property fmtid="{D5CDD505-2E9C-101B-9397-08002B2CF9AE}" pid="4" name="LastSaved">
    <vt:filetime>2020-04-03T00:00:00Z</vt:filetime>
  </property>
</Properties>
</file>